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0F8838-EDC7-46F3-AD45-385F17D7FDAC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0F8838-EDC7-46F3-AD45-385F17D7FDAC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0F8838-EDC7-46F3-AD45-385F17D7FDAC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0F8838-EDC7-46F3-AD45-385F17D7FDAC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0D85A0-0928-4E0B-AE8D-23BA5929A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Functions and Loops in 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(Example on evaluation of clusters)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Arko Barman</a:t>
            </a:r>
          </a:p>
          <a:p>
            <a:r>
              <a:rPr lang="en-US" dirty="0" smtClean="0"/>
              <a:t>COSC 6335 Data Mining</a:t>
            </a:r>
          </a:p>
          <a:p>
            <a:r>
              <a:rPr lang="en-US" dirty="0" smtClean="0"/>
              <a:t>University of Houston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Syntax to define functions: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myfct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&lt;- function(arg1, arg2, ...) {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 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function_body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Syntax to call functions:</a:t>
            </a:r>
          </a:p>
          <a:p>
            <a:pPr>
              <a:buNone/>
            </a:pPr>
            <a:r>
              <a:rPr lang="en-US" sz="2400" dirty="0" err="1" smtClean="0"/>
              <a:t>myfct</a:t>
            </a:r>
            <a:r>
              <a:rPr lang="en-US" sz="2400" dirty="0" smtClean="0"/>
              <a:t>(arg1=..., arg2=...)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Things to remember: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Assignment is done with keyword </a:t>
            </a:r>
            <a:r>
              <a:rPr lang="en-US" i="1" dirty="0" smtClean="0"/>
              <a:t>function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Avoid using names of existing functions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Useful to provide default values for arguments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1:</a:t>
            </a:r>
          </a:p>
          <a:p>
            <a:pPr>
              <a:buNone/>
            </a:pPr>
            <a:r>
              <a:rPr lang="en-US" sz="2400" dirty="0" err="1" smtClean="0"/>
              <a:t>myfct</a:t>
            </a:r>
            <a:r>
              <a:rPr lang="en-US" sz="2400" dirty="0" smtClean="0"/>
              <a:t> &lt;- function(x1, x2=5) { </a:t>
            </a:r>
            <a:br>
              <a:rPr lang="en-US" sz="2400" dirty="0" smtClean="0"/>
            </a:br>
            <a:r>
              <a:rPr lang="en-US" sz="2400" dirty="0" smtClean="0"/>
              <a:t>    z1 &lt;- x1/x1</a:t>
            </a:r>
            <a:br>
              <a:rPr lang="en-US" sz="2400" dirty="0" smtClean="0"/>
            </a:br>
            <a:r>
              <a:rPr lang="en-US" sz="2400" dirty="0" smtClean="0"/>
              <a:t>    z2 &lt;- x2*x2</a:t>
            </a:r>
            <a:br>
              <a:rPr lang="en-US" sz="2400" dirty="0" smtClean="0"/>
            </a:br>
            <a:r>
              <a:rPr lang="en-US" sz="2400" dirty="0" smtClean="0"/>
              <a:t>    </a:t>
            </a:r>
            <a:r>
              <a:rPr lang="en-US" sz="2400" dirty="0" err="1" smtClean="0"/>
              <a:t>myvec</a:t>
            </a:r>
            <a:r>
              <a:rPr lang="en-US" sz="2400" dirty="0" smtClean="0"/>
              <a:t> &lt;- c(z1, z2) </a:t>
            </a:r>
            <a:br>
              <a:rPr lang="en-US" sz="2400" dirty="0" smtClean="0"/>
            </a:br>
            <a:r>
              <a:rPr lang="en-US" sz="2400" dirty="0" smtClean="0"/>
              <a:t>    return(</a:t>
            </a:r>
            <a:r>
              <a:rPr lang="en-US" sz="2400" dirty="0" err="1" smtClean="0"/>
              <a:t>myvec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}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Example 1 (continued):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Find out the output for each!</a:t>
            </a: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err="1" smtClean="0"/>
              <a:t>myfct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myfct</a:t>
            </a:r>
            <a:r>
              <a:rPr lang="en-US" dirty="0" smtClean="0"/>
              <a:t>(x1=2, x2=5)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myfct</a:t>
            </a:r>
            <a:r>
              <a:rPr lang="en-US" dirty="0" smtClean="0"/>
              <a:t>(2, 5)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myfct</a:t>
            </a:r>
            <a:r>
              <a:rPr lang="en-US" dirty="0" smtClean="0"/>
              <a:t>(x1=2)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Control utilities in functions: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return – terminates a function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stop – stops execution of function and prints 	     error message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warning – prints warning message in 			  unexpected situations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myfct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&lt;- function(x1) {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   if (x1&gt;=0) print(x1) else stop("This function did not finish, because x1 &lt; 0")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   warning("Value needs to be &gt; 0")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myfct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(x1=2)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myfct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(x1=-2)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geniussquared.com/wp-content/uploads/2010/02/confused-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838200"/>
            <a:ext cx="2251710" cy="4114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5181600"/>
            <a:ext cx="3522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Jokerman" pitchFamily="82" charset="0"/>
              </a:rPr>
              <a:t>Questions?</a:t>
            </a:r>
            <a:endParaRPr lang="en-US" sz="4800" dirty="0">
              <a:latin typeface="Jokerm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used loop structures in R -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while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apply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repeat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Other important keywords –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break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next (similar to continue in C/C++)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stop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dirty="0" smtClean="0"/>
              <a:t>for(variable in sequence) { </a:t>
            </a:r>
            <a:br>
              <a:rPr lang="en-US" dirty="0" smtClean="0"/>
            </a:br>
            <a:r>
              <a:rPr lang="en-US" dirty="0" smtClean="0"/>
              <a:t>    statements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 1: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mydf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&lt;- iris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&lt;- NULL # Creates empty storage container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(along=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mydf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[,1])) 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&lt;- c(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mean(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as.numeric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mydf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1:3])))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Example 2: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x &lt;- 1:10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z &lt;- NULL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for(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seq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(along=x)) {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if (x[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]&lt;5) {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    z &lt;- c(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z,x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]-1) 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} else {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    stop("values need to be &lt;5")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}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 the error message produced by stop.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can also use break.</a:t>
            </a:r>
            <a:endParaRPr lang="en-US" sz="1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dirty="0" smtClean="0"/>
              <a:t>while(condition) statements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 1: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&lt;- 0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while(z &lt; 5) {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z &lt;- z + 2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print(z)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Example 2: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&lt;- 0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while(z &gt;= 0) {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if(z &gt;= 5) {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  break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}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z &lt;- z + 2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print(z) 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 break statement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Beware of infinite loops!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apply(X, MARGIN, FUN, ARGs)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X – array, matrix or </a:t>
            </a:r>
            <a:r>
              <a:rPr lang="en-US" sz="2400" dirty="0" err="1" smtClean="0">
                <a:latin typeface="+mj-lt"/>
                <a:cs typeface="Times New Roman" pitchFamily="18" charset="0"/>
              </a:rPr>
              <a:t>data.frame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MARGIN – 1 for rows, 2 for columns, c(1,2) for both</a:t>
            </a:r>
          </a:p>
          <a:p>
            <a:pPr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FUN – one or more functions</a:t>
            </a:r>
          </a:p>
          <a:p>
            <a:pPr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ARGs – possible arguments for functions</a:t>
            </a:r>
          </a:p>
          <a:p>
            <a:pPr>
              <a:buNone/>
            </a:pPr>
            <a:endParaRPr lang="en-US" sz="2400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Example 1: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## Example for applying predefined mean function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apply(iris[,1:3], 1, mean)</a:t>
            </a:r>
          </a:p>
          <a:p>
            <a:pPr>
              <a:buNone/>
            </a:pP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loop family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Example 2: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 &lt;- 1:10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test &lt;- function(x) { # Defines some custom function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  if(x &lt; 5) {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      x-1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  } else {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      x / x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   }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apply(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as.matrix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(x), 1, test)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+mj-lt"/>
                <a:cs typeface="Times New Roman" pitchFamily="18" charset="0"/>
              </a:rPr>
              <a:t>Example 3: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 &lt;- 1:10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apply(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as.matrix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(x), 1, function(x) { if (x&lt;5) { x-1 } else { x/x } })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loop family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repeat 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statements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break or stop with condition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&lt;- 0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repeat {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  z &lt;- z + 1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  print(z)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  if(z &gt; 100) break()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Remember to insert loop terminating condition!</a:t>
            </a:r>
            <a:endParaRPr lang="en-US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loop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390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 Functions and Loops in R (Example on evaluation of clusters)</vt:lpstr>
      <vt:lpstr>Loops</vt:lpstr>
      <vt:lpstr>for loop</vt:lpstr>
      <vt:lpstr>for loop</vt:lpstr>
      <vt:lpstr>while loop</vt:lpstr>
      <vt:lpstr>while loop</vt:lpstr>
      <vt:lpstr>apply loop family</vt:lpstr>
      <vt:lpstr>apply loop family</vt:lpstr>
      <vt:lpstr>repeat loop</vt:lpstr>
      <vt:lpstr>Functions in R</vt:lpstr>
      <vt:lpstr>Functions in R</vt:lpstr>
      <vt:lpstr>Functions in R</vt:lpstr>
      <vt:lpstr>Functions in 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 and Functions in R</dc:title>
  <dc:creator>abarman</dc:creator>
  <cp:lastModifiedBy>Christoph Eick</cp:lastModifiedBy>
  <cp:revision>21</cp:revision>
  <dcterms:created xsi:type="dcterms:W3CDTF">2014-10-07T20:30:47Z</dcterms:created>
  <dcterms:modified xsi:type="dcterms:W3CDTF">2015-03-03T19:24:27Z</dcterms:modified>
</cp:coreProperties>
</file>